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7.xml"/><Relationship Id="rId22" Type="http://schemas.openxmlformats.org/officeDocument/2006/relationships/font" Target="fonts/Lato-boldItalic.fntdata"/><Relationship Id="rId10" Type="http://schemas.openxmlformats.org/officeDocument/2006/relationships/slide" Target="slides/slide6.xml"/><Relationship Id="rId21" Type="http://schemas.openxmlformats.org/officeDocument/2006/relationships/font" Target="fonts/Lat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10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" Target="slides/slide1.xml"/><Relationship Id="rId19" Type="http://schemas.openxmlformats.org/officeDocument/2006/relationships/font" Target="fonts/Lato-regular.fntdata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The game</a:t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169300" y="41179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" sz="1600"/>
              <a:t>Авторы:</a:t>
            </a:r>
            <a:endParaRPr sz="16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Бардин Петр</a:t>
            </a:r>
            <a:endParaRPr sz="16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Михаил Ануфриев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Идея</a:t>
            </a:r>
            <a:endParaRPr/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2627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ru" sz="2400"/>
              <a:t>RPG-Игра, целью которой является добраться до выхода из подземелья, минуя врагов, набирая баллы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Реализация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1297500" y="13389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ru" sz="1500"/>
              <a:t>Спрайты (игрок, враги, объекты)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ru" sz="1500"/>
              <a:t>Группы спрайтов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ru" sz="1500"/>
              <a:t>Клетчатое поле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ru" sz="1500"/>
              <a:t>Загрузка уровней из файла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ru" sz="1500"/>
              <a:t>Жизни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ru" sz="1500"/>
              <a:t>Инвентарь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ru" sz="1500"/>
              <a:t>Зелья</a:t>
            </a:r>
            <a:endParaRPr sz="1500"/>
          </a:p>
          <a:p>
            <a: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ru" sz="1500"/>
              <a:t>Очки</a:t>
            </a:r>
            <a:endParaRPr sz="1500"/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0175" y="1782625"/>
            <a:ext cx="1660075" cy="182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7276" y="4019425"/>
            <a:ext cx="2691501" cy="79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Дальнейшие возможности</a:t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297500" y="1307850"/>
            <a:ext cx="7038900" cy="31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★"/>
            </a:pPr>
            <a:r>
              <a:rPr lang="ru" sz="1500"/>
              <a:t>Улучшить GUI, добавить страницу введения в игру, обучение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★"/>
            </a:pPr>
            <a:r>
              <a:rPr lang="ru" sz="1500"/>
              <a:t>Более сложный инвентарь (активное использование)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★"/>
            </a:pPr>
            <a:r>
              <a:rPr lang="ru" sz="1500"/>
              <a:t>Оружие, стрельба, смерти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★"/>
            </a:pPr>
            <a:r>
              <a:rPr lang="ru" sz="1500"/>
              <a:t>Усложнение путей врагов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★"/>
            </a:pPr>
            <a:r>
              <a:rPr lang="ru" sz="1500"/>
              <a:t>Звуковое оформление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★"/>
            </a:pPr>
            <a:r>
              <a:rPr lang="ru" sz="1500"/>
              <a:t>Анимация спрайтов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★"/>
            </a:pPr>
            <a:r>
              <a:rPr lang="ru" sz="1500"/>
              <a:t>Эффекты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Демонстрация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Shape 167"/>
          <p:cNvPicPr preferRelativeResize="0"/>
          <p:nvPr/>
        </p:nvPicPr>
        <p:blipFill rotWithShape="1">
          <a:blip r:embed="rId3">
            <a:alphaModFix/>
          </a:blip>
          <a:srcRect b="19417" l="4600" r="9724" t="3285"/>
          <a:stretch/>
        </p:blipFill>
        <p:spPr>
          <a:xfrm>
            <a:off x="901813" y="557200"/>
            <a:ext cx="7340375" cy="372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Shape 174"/>
          <p:cNvPicPr preferRelativeResize="0"/>
          <p:nvPr/>
        </p:nvPicPr>
        <p:blipFill rotWithShape="1">
          <a:blip r:embed="rId3">
            <a:alphaModFix/>
          </a:blip>
          <a:srcRect b="19194" l="4730" r="10502" t="3219"/>
          <a:stretch/>
        </p:blipFill>
        <p:spPr>
          <a:xfrm>
            <a:off x="1181000" y="583850"/>
            <a:ext cx="7271901" cy="3742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Shape 181"/>
          <p:cNvPicPr preferRelativeResize="0"/>
          <p:nvPr/>
        </p:nvPicPr>
        <p:blipFill rotWithShape="1">
          <a:blip r:embed="rId3">
            <a:alphaModFix/>
          </a:blip>
          <a:srcRect b="19189" l="4100" r="9581" t="3774"/>
          <a:stretch/>
        </p:blipFill>
        <p:spPr>
          <a:xfrm>
            <a:off x="1203300" y="510950"/>
            <a:ext cx="7557877" cy="379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 b="19197" l="4103" r="10044" t="4045"/>
          <a:stretch/>
        </p:blipFill>
        <p:spPr>
          <a:xfrm>
            <a:off x="1203300" y="522300"/>
            <a:ext cx="7521599" cy="378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